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0" r:id="rId12"/>
    <p:sldId id="267" r:id="rId13"/>
    <p:sldId id="268" r:id="rId14"/>
    <p:sldId id="266" r:id="rId15"/>
    <p:sldId id="26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245"/>
    <a:srgbClr val="D0D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685925" algn="l" rtl="0" eaLnBrk="0">
                        <a:lnSpc>
                          <a:spcPts val="2775"/>
                        </a:lnSpc>
                      </a:pP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Poštovani </a:t>
                      </a:r>
                      <a:r>
                        <a:rPr lang="sr-Latn-RS"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dragi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prijatelji, tri</a:t>
                      </a:r>
                      <a:r>
                        <a:rPr sz="2300" kern="0" spc="-4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atlonci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lju</a:t>
                      </a:r>
                      <a:r>
                        <a:rPr sz="23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bite</a:t>
                      </a:r>
                      <a:r>
                        <a:rPr sz="23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lji</a:t>
                      </a:r>
                      <a:r>
                        <a:rPr lang="sr-Latn-RS"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 sporta,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098415" algn="l" rtl="0" eaLnBrk="0">
                        <a:lnSpc>
                          <a:spcPts val="2775"/>
                        </a:lnSpc>
                        <a:spcBef>
                          <a:spcPts val="700"/>
                        </a:spcBef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dobrodo</a:t>
                      </a:r>
                      <a:r>
                        <a:rPr sz="2300" kern="0" spc="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491105" algn="l" rtl="0" eaLnBrk="0">
                        <a:lnSpc>
                          <a:spcPts val="2775"/>
                        </a:lnSpc>
                        <a:spcBef>
                          <a:spcPts val="815"/>
                        </a:spcBef>
                      </a:pP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11TRI OLIMPIJSKI T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RIATLON SREBRNO JEZERO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980815" algn="l" rtl="0" eaLnBrk="0">
                        <a:lnSpc>
                          <a:spcPts val="2775"/>
                        </a:lnSpc>
                        <a:spcBef>
                          <a:spcPts val="815"/>
                        </a:spcBef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VELIKO</a:t>
                      </a:r>
                      <a:r>
                        <a:rPr sz="23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GRADI</a:t>
                      </a:r>
                      <a:r>
                        <a:rPr sz="23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TE</a:t>
                      </a:r>
                      <a:r>
                        <a:rPr sz="23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–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SRBIJA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879090" algn="l" rtl="0" eaLnBrk="0">
                        <a:lnSpc>
                          <a:spcPct val="99000"/>
                        </a:lnSpc>
                        <a:spcBef>
                          <a:spcPts val="84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Datum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vreme: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 </a:t>
                      </a:r>
                      <a:r>
                        <a:rPr lang="sr-Latn-RS"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0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202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godine</a:t>
                      </a:r>
                      <a:r>
                        <a:rPr sz="2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10:00h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84835" algn="l" rtl="0" eaLnBrk="0">
                        <a:lnSpc>
                          <a:spcPts val="2730"/>
                        </a:lnSpc>
                        <a:spcBef>
                          <a:spcPts val="990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Mesto od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avanja ta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a: Srebrno</a:t>
                      </a:r>
                      <a:r>
                        <a:rPr sz="20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jezero – Gradištanska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pla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(brana),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put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 Zato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nju,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739005" algn="l" rtl="0" eaLnBrk="0">
                        <a:lnSpc>
                          <a:spcPct val="99000"/>
                        </a:lnSpc>
                        <a:spcBef>
                          <a:spcPts val="100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Veliko Gradište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r>
                        <a:rPr sz="2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Srbija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015105" algn="l" rtl="0" eaLnBrk="0">
                        <a:lnSpc>
                          <a:spcPts val="2775"/>
                        </a:lnSpc>
                        <a:spcBef>
                          <a:spcPts val="0"/>
                        </a:spcBef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0" name="table 50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r>
                        <a:rPr lang="sr-Latn-RS"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 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Informacije o sports</a:t>
                      </a:r>
                      <a:r>
                        <a:rPr sz="2300" kern="0" spc="-3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 opremi</a:t>
                      </a:r>
                      <a:r>
                        <a:rPr lang="sr-Latn-RS"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                                                                                        </a:t>
                      </a:r>
                      <a:r>
                        <a:rPr lang="sr-Latn-RS" sz="2300" kern="0" spc="40" dirty="0">
                          <a:solidFill>
                            <a:srgbClr val="D0DEAC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lang="sr-Latn-RS"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</a:t>
                      </a:r>
                      <a:r>
                        <a:rPr sz="23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3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ete d</a:t>
                      </a:r>
                      <a:r>
                        <a:rPr sz="2300" kern="0" spc="-4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3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kori</a:t>
                      </a:r>
                      <a:r>
                        <a:rPr sz="2300" kern="0" spc="-4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stite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Srebrn</a:t>
                      </a:r>
                      <a:r>
                        <a:rPr sz="23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om</a:t>
                      </a:r>
                      <a:r>
                        <a:rPr lang="sr-Latn-RS" sz="23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2300" kern="0" spc="-4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ezeru</a:t>
                      </a:r>
                      <a:endParaRPr sz="2300" kern="0" spc="30" dirty="0">
                        <a:solidFill>
                          <a:srgbClr val="000000">
                            <a:alpha val="100000"/>
                          </a:srgbClr>
                        </a:solidFill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03250" algn="l" rtl="0" eaLnBrk="0">
                        <a:lnSpc>
                          <a:spcPts val="2775"/>
                        </a:lnSpc>
                        <a:spcBef>
                          <a:spcPts val="5"/>
                        </a:spcBef>
                      </a:pPr>
                      <a:r>
                        <a:rPr lang="sr-Latn-RS"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202</a:t>
                      </a:r>
                      <a:r>
                        <a:rPr lang="sr-Latn-RS"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88315" algn="l" rtl="0" eaLnBrk="0">
                        <a:lnSpc>
                          <a:spcPct val="99000"/>
                        </a:lnSpc>
                        <a:spcBef>
                          <a:spcPts val="610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Trka</a:t>
                      </a:r>
                      <a:r>
                        <a:rPr lang="sr-Latn-RS"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sa dozvoljenim draf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tom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segment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bicikla. Obratite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pa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nju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vrstu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kojim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37185" algn="l" rtl="0" eaLnBrk="0">
                        <a:lnSpc>
                          <a:spcPct val="99000"/>
                        </a:lnSpc>
                        <a:spcBef>
                          <a:spcPts val="270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nameravate d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nastupite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Srebrnom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ezeru. TT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isu dozvoljenikao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nastavci za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ruke.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24815" algn="l" rtl="0" eaLnBrk="0">
                        <a:lnSpc>
                          <a:spcPts val="2730"/>
                        </a:lnSpc>
                        <a:spcBef>
                          <a:spcPts val="70"/>
                        </a:spcBef>
                      </a:pP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</a:t>
                      </a:r>
                      <a:r>
                        <a:rPr sz="20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zavetr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suprot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nim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polovi</a:t>
                      </a:r>
                      <a:r>
                        <a:rPr sz="2000" kern="0" spc="-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esnika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nije dozvoljena.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ava se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penalom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74065" algn="l" rtl="0" eaLnBrk="0">
                        <a:lnSpc>
                          <a:spcPct val="99000"/>
                        </a:lnSpc>
                        <a:spcBef>
                          <a:spcPts val="95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trajanju od 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minuta za olimpijs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 distancu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30”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za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sprint distancu</a:t>
                      </a:r>
                      <a:r>
                        <a:rPr sz="20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0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</a:t>
                      </a:r>
                      <a:r>
                        <a:rPr sz="20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slu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10870" algn="l" rtl="0" eaLnBrk="0">
                        <a:lnSpc>
                          <a:spcPts val="2730"/>
                        </a:lnSpc>
                        <a:spcBef>
                          <a:spcPts val="75"/>
                        </a:spcBef>
                      </a:pP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Penalty</a:t>
                      </a:r>
                      <a:r>
                        <a:rPr sz="20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Box -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 se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nalazi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rka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kom segment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 slu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enjem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 tak</a:t>
                      </a:r>
                      <a:r>
                        <a:rPr sz="2000" kern="0" spc="-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aru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181475" algn="l" rtl="0" eaLnBrk="0">
                        <a:lnSpc>
                          <a:spcPct val="99000"/>
                        </a:lnSpc>
                        <a:spcBef>
                          <a:spcPts val="100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fin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išu do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deljuje dis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kvalifikacija.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960755" algn="l" rtl="0" eaLnBrk="0">
                        <a:lnSpc>
                          <a:spcPct val="99000"/>
                        </a:lnSpc>
                        <a:spcBef>
                          <a:spcPts val="1210"/>
                        </a:spcBef>
                      </a:pP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Neoprenska ode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 za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ezeru su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temperaturi vode do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15.9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</a:t>
                      </a:r>
                      <a:r>
                        <a:rPr sz="2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-</a:t>
                      </a:r>
                      <a:r>
                        <a:rPr sz="2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obavezna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92455" algn="l" rtl="0" eaLnBrk="0">
                        <a:lnSpc>
                          <a:spcPct val="99000"/>
                        </a:lnSpc>
                        <a:spcBef>
                          <a:spcPts val="265"/>
                        </a:spcBef>
                      </a:pP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16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 do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24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 dozvoljena.  Na</a:t>
                      </a:r>
                      <a:r>
                        <a:rPr sz="20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temperaturi</a:t>
                      </a:r>
                      <a:r>
                        <a:rPr lang="sr-Latn-RS"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ske</a:t>
                      </a:r>
                      <a:r>
                        <a:rPr sz="2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2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24.1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neoprenska</a:t>
                      </a:r>
                      <a:r>
                        <a:rPr sz="2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ode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</a:t>
                      </a:r>
                      <a:r>
                        <a:rPr sz="20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699635" algn="l" rtl="0" eaLnBrk="0">
                        <a:lnSpc>
                          <a:spcPct val="99000"/>
                        </a:lnSpc>
                        <a:spcBef>
                          <a:spcPts val="320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plivanje su z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abranjena.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015105" algn="l" rtl="0" eaLnBrk="0">
                        <a:lnSpc>
                          <a:spcPts val="2775"/>
                        </a:lnSpc>
                        <a:spcBef>
                          <a:spcPts val="5"/>
                        </a:spcBef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able 78"/>
          <p:cNvGraphicFramePr>
            <a:graphicFrameLocks noGrp="1"/>
          </p:cNvGraphicFramePr>
          <p:nvPr/>
        </p:nvGraphicFramePr>
        <p:xfrm>
          <a:off x="761" y="761"/>
          <a:ext cx="12190094" cy="6856095"/>
        </p:xfrm>
        <a:graphic>
          <a:graphicData uri="http://schemas.openxmlformats.org/drawingml/2006/table">
            <a:tbl>
              <a:tblPr/>
              <a:tblGrid>
                <a:gridCol w="5688965"/>
                <a:gridCol w="2973070"/>
                <a:gridCol w="3528059"/>
              </a:tblGrid>
              <a:tr h="3427729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28365">
                <a:tc vMerge="1"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8430" algn="l" rtl="0" eaLnBrk="0">
                        <a:lnSpc>
                          <a:spcPct val="76000"/>
                        </a:lnSpc>
                      </a:pP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NEDELJA </a:t>
                      </a:r>
                      <a:r>
                        <a:rPr lang="sr-Latn-RS"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.</a:t>
                      </a:r>
                      <a:r>
                        <a:rPr sz="1400" b="1" i="1" kern="0" spc="-10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jun 202</a:t>
                      </a:r>
                      <a:r>
                        <a:rPr lang="sr-Latn-RS"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5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147320" algn="l" rtl="0" eaLnBrk="0">
                        <a:lnSpc>
                          <a:spcPct val="78000"/>
                        </a:lnSpc>
                        <a:spcBef>
                          <a:spcPts val="1545"/>
                        </a:spcBef>
                      </a:pPr>
                      <a:r>
                        <a:rPr sz="1400" b="1" i="1" kern="0" spc="0" dirty="0">
                          <a:solidFill>
                            <a:srgbClr val="1F4E79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Triatlon Srebrno</a:t>
                      </a:r>
                      <a:r>
                        <a:rPr sz="1400" b="1" i="1" kern="0" spc="-140" dirty="0">
                          <a:solidFill>
                            <a:srgbClr val="1F4E79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i="1" kern="0" spc="-10" dirty="0">
                          <a:solidFill>
                            <a:srgbClr val="1F4E79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jezero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138430" algn="l" rtl="0" eaLnBrk="0">
                        <a:lnSpc>
                          <a:spcPct val="75000"/>
                        </a:lnSpc>
                        <a:spcBef>
                          <a:spcPts val="1595"/>
                        </a:spcBef>
                      </a:pPr>
                      <a:r>
                        <a:rPr sz="1400" b="1" i="1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REGISTRACIJA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137795" algn="l" rtl="0" eaLnBrk="0">
                        <a:lnSpc>
                          <a:spcPct val="75000"/>
                        </a:lnSpc>
                        <a:spcBef>
                          <a:spcPts val="1545"/>
                        </a:spcBef>
                      </a:pP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8:00 - 9:30 olimpijski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i sprint 11TRI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142240" algn="l" rtl="0" eaLnBrk="0">
                        <a:lnSpc>
                          <a:spcPct val="73000"/>
                        </a:lnSpc>
                        <a:spcBef>
                          <a:spcPts val="1595"/>
                        </a:spcBef>
                      </a:pP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12:00 - 13:00 dečije</a:t>
                      </a:r>
                      <a:r>
                        <a:rPr sz="1400" i="1" kern="0" spc="4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trke 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11TRI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147320" algn="l" rtl="0" eaLnBrk="0">
                        <a:lnSpc>
                          <a:spcPts val="2620"/>
                        </a:lnSpc>
                      </a:pPr>
                      <a:r>
                        <a:rPr sz="1400" b="1" i="1" kern="0" spc="-3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TRANZICIJA 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</a:t>
                      </a:r>
                      <a:r>
                        <a:rPr sz="1400" i="1" kern="0" spc="7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Ček in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l" rtl="0" eaLnBrk="0">
                        <a:lnSpc>
                          <a:spcPct val="12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7795" algn="l" rtl="0" eaLnBrk="0">
                        <a:lnSpc>
                          <a:spcPct val="75000"/>
                        </a:lnSpc>
                        <a:spcBef>
                          <a:spcPts val="425"/>
                        </a:spcBef>
                      </a:pP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8:00 - 9:30 olimpijski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i sprint 11TRI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42240" algn="l" rtl="0" eaLnBrk="0">
                        <a:lnSpc>
                          <a:spcPct val="75000"/>
                        </a:lnSpc>
                        <a:spcBef>
                          <a:spcPts val="5"/>
                        </a:spcBef>
                      </a:pP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12:00 - 13:00 dečije</a:t>
                      </a:r>
                      <a:r>
                        <a:rPr sz="1400" i="1" kern="0" spc="9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trke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68935" algn="l" rtl="0" eaLnBrk="0">
                        <a:lnSpc>
                          <a:spcPct val="78000"/>
                        </a:lnSpc>
                        <a:spcBef>
                          <a:spcPts val="0"/>
                        </a:spcBef>
                      </a:pP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START 10:</a:t>
                      </a:r>
                      <a:r>
                        <a:rPr sz="1400" b="1" i="1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00 olimpijski triatlon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368935" algn="l" rtl="0" eaLnBrk="0">
                        <a:lnSpc>
                          <a:spcPct val="78000"/>
                        </a:lnSpc>
                        <a:spcBef>
                          <a:spcPts val="1545"/>
                        </a:spcBef>
                      </a:pP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START</a:t>
                      </a:r>
                      <a:r>
                        <a:rPr sz="1400" b="1" i="1" kern="0" spc="26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10:20</a:t>
                      </a:r>
                      <a:r>
                        <a:rPr sz="1400" b="1" i="1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sprint triatlon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368935" algn="l" rtl="0" eaLnBrk="0">
                        <a:lnSpc>
                          <a:spcPct val="78000"/>
                        </a:lnSpc>
                        <a:spcBef>
                          <a:spcPts val="1545"/>
                        </a:spcBef>
                      </a:pP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START</a:t>
                      </a:r>
                      <a:r>
                        <a:rPr sz="1400" b="1" i="1" kern="0" spc="26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14:00</a:t>
                      </a:r>
                      <a:r>
                        <a:rPr sz="1400" b="1" i="1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dečije trke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375285" algn="l" rtl="0" eaLnBrk="0">
                        <a:lnSpc>
                          <a:spcPct val="78000"/>
                        </a:lnSpc>
                        <a:spcBef>
                          <a:spcPts val="1545"/>
                        </a:spcBef>
                      </a:pPr>
                      <a:r>
                        <a:rPr sz="1400" b="1" i="1" kern="0" spc="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12:00 - 13:</a:t>
                      </a:r>
                      <a:r>
                        <a:rPr sz="1400" b="1" i="1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30</a:t>
                      </a:r>
                      <a:r>
                        <a:rPr sz="1400" b="1" i="1" kern="0" spc="3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i="1" kern="0" spc="-1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11TRI žurka</a:t>
                      </a:r>
                      <a:endParaRPr sz="1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</a:endParaRPr>
                    </a:p>
                    <a:p>
                      <a:pPr marL="376555" algn="l" rtl="0" eaLnBrk="0">
                        <a:lnSpc>
                          <a:spcPct val="75000"/>
                        </a:lnSpc>
                        <a:spcBef>
                          <a:spcPts val="1545"/>
                        </a:spcBef>
                      </a:pPr>
                      <a:r>
                        <a:rPr sz="1400" i="1" kern="0" spc="-1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Proglašenja pobednika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377190" algn="l" rtl="0" eaLnBrk="0">
                        <a:lnSpc>
                          <a:spcPct val="73000"/>
                        </a:lnSpc>
                        <a:spcBef>
                          <a:spcPts val="1595"/>
                        </a:spcBef>
                      </a:pP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sr-Latn-RS"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:</a:t>
                      </a:r>
                      <a:r>
                        <a:rPr lang="sr-Latn-RS"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0</a:t>
                      </a: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0  olimpijski 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 sprint 11TRI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377190" algn="l" rtl="0" eaLnBrk="0">
                        <a:lnSpc>
                          <a:spcPts val="2855"/>
                        </a:lnSpc>
                      </a:pP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15:</a:t>
                      </a:r>
                      <a:r>
                        <a:rPr lang="sr-Latn-RS"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0 dečije trke</a:t>
                      </a:r>
                      <a:r>
                        <a:rPr sz="1400" i="1" kern="0" spc="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i="1" kern="0" spc="-2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sz="1400" i="1" kern="0" spc="-30" dirty="0">
                          <a:solidFill>
                            <a:srgbClr val="323E4F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1TRI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0" name="picture 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001511" y="185928"/>
            <a:ext cx="4568952" cy="3026663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1064" y="3456432"/>
            <a:ext cx="4532375" cy="3002279"/>
          </a:xfrm>
          <a:prstGeom prst="rect">
            <a:avLst/>
          </a:prstGeom>
        </p:spPr>
      </p:pic>
      <p:pic>
        <p:nvPicPr>
          <p:cNvPr id="84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91183" y="185928"/>
            <a:ext cx="4460748" cy="30266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8" name="table 88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97205" algn="l" rtl="0" eaLnBrk="0">
                        <a:lnSpc>
                          <a:spcPts val="2775"/>
                        </a:lnSpc>
                        <a:spcBef>
                          <a:spcPts val="0"/>
                        </a:spcBef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r>
                        <a:rPr sz="23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opis</a:t>
                      </a:r>
                      <a:r>
                        <a:rPr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</a:t>
                      </a:r>
                      <a:r>
                        <a:rPr sz="2300" kern="0" spc="-3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23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2300" kern="0" spc="-4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15950" algn="l" rtl="0" eaLnBrk="0">
                        <a:lnSpc>
                          <a:spcPts val="1915"/>
                        </a:lnSpc>
                        <a:spcBef>
                          <a:spcPts val="1175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 samog starta trke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 tak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imaj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mogu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nost</a:t>
                      </a:r>
                      <a:r>
                        <a:rPr lang="sr-Latn-RS"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 se zagrevaj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20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minuta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kom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segmentu.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znak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sudijske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pištaljke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2451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zagrevanje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 završeno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 su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du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</a:t>
                      </a:r>
                      <a:r>
                        <a:rPr lang="sr-Latn-RS"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14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 vode. Spiker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proziva starni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broj</a:t>
                      </a:r>
                      <a:r>
                        <a:rPr lang="sr-Latn-RS"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prezi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 ta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</a:t>
                      </a:r>
                      <a:r>
                        <a:rPr sz="14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znak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927735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predstartne zone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vodu.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ija starta se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nalazi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14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dve crvene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bove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plitkoj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vodi.</a:t>
                      </a:r>
                      <a:r>
                        <a:rPr sz="14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Glavni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sudija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uzviku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31825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“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SVOJA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MESTA!!! ” a zatim se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uje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gnal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startne trube.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Trka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ela.</a:t>
                      </a:r>
                      <a:r>
                        <a:rPr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10:00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startuju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muškarci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olimpijskoj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distanci</a:t>
                      </a:r>
                      <a:r>
                        <a:rPr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408805" algn="l" rtl="0" eaLnBrk="0">
                        <a:lnSpc>
                          <a:spcPct val="99000"/>
                        </a:lnSpc>
                        <a:spcBef>
                          <a:spcPts val="235"/>
                        </a:spcBef>
                      </a:pP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minut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kas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nije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štafetn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timovi.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04850" algn="l" rtl="0" eaLnBrk="0">
                        <a:lnSpc>
                          <a:spcPts val="1915"/>
                        </a:lnSpc>
                        <a:spcBef>
                          <a:spcPts val="1220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ki segment se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pravcu od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750m što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za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najbr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ta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are zahteva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plivanje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preko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min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uta.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plivaju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2451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pored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bova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koje ostaj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njihovoj desnoj strani.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ok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kog segmenta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nalazi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velika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uta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bova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sudi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jski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amac.</a:t>
                      </a:r>
                      <a:r>
                        <a:rPr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80518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reta ta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 se va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pravcu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 oba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 gde su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zapo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eli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trku.</a:t>
                      </a:r>
                      <a:r>
                        <a:rPr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Izlaz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obele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</a:t>
                      </a:r>
                      <a:r>
                        <a:rPr sz="14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dvema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paralel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nim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bovama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koje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552950" algn="l" rtl="0" eaLnBrk="0">
                        <a:lnSpc>
                          <a:spcPct val="99000"/>
                        </a:lnSpc>
                        <a:spcBef>
                          <a:spcPts val="235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predstavljaj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kapiju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zaska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 vode.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36575" algn="l" rtl="0" eaLnBrk="0">
                        <a:lnSpc>
                          <a:spcPts val="1915"/>
                        </a:lnSpc>
                        <a:spcBef>
                          <a:spcPts val="122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Zona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r>
                        <a:rPr sz="14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udaljena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170m od o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bale. Tak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 tr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do svog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mesta gde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pripremiti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slede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segment.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oprema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3213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 odla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korpu a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glavu se stavlja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zakop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va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kaciga.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Štafetni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predaje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taj</a:t>
                      </a:r>
                      <a:r>
                        <a:rPr sz="14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ming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ip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ulaska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tranziciju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zoni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koja</a:t>
                      </a:r>
                      <a:r>
                        <a:rPr sz="14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95325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poseb</a:t>
                      </a:r>
                      <a:r>
                        <a:rPr sz="14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 ozna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ena za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izmenu štafeta.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ip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preuzima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biciklista štafete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ji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 toga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odlazido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priprema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 za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lede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5372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segment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 se g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ura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 tranzicije do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etka voza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kog segmenta.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Vozi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4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kruga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desnom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stranom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kolovoza.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Obila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32765" algn="l" rtl="0" eaLnBrk="0">
                        <a:lnSpc>
                          <a:spcPct val="99000"/>
                        </a:lnSpc>
                        <a:spcBef>
                          <a:spcPts val="235"/>
                        </a:spcBef>
                      </a:pP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 vrši</a:t>
                      </a:r>
                      <a:r>
                        <a:rPr sz="14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desnoj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lovoznoj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traci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smeru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retanja.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Prelazak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razdel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 druma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retanje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kontra smeru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 to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4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ugro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ava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00075" algn="l" rtl="0" eaLnBrk="0">
                        <a:lnSpc>
                          <a:spcPts val="1915"/>
                        </a:lnSpc>
                        <a:spcBef>
                          <a:spcPts val="22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bezbed</a:t>
                      </a:r>
                      <a:r>
                        <a:rPr sz="14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nost ost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lih tak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njava se diskvalifikacijom. Vo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zavetr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14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suprotnim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polovi</a:t>
                      </a:r>
                      <a:r>
                        <a:rPr sz="14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ma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njava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penalom.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836930" algn="l" rtl="0" eaLnBrk="0">
                        <a:lnSpc>
                          <a:spcPts val="1915"/>
                        </a:lnSpc>
                        <a:spcBef>
                          <a:spcPts val="1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4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iklisti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ki segment se zavr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šava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ijom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koje ta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trebaju da si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guraju ga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svog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mesta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tranzic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iji.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5753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Koriš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ena oprema se odla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korpu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sledi odlazak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4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kruga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anja.</a:t>
                      </a:r>
                      <a:r>
                        <a:rPr sz="14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tafetn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 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svoju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zoni</a:t>
                      </a: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izmenu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štafeta.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36575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slu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aju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prekršaja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pravila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trci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 tak</a:t>
                      </a:r>
                      <a:r>
                        <a:rPr sz="14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</a:t>
                      </a:r>
                      <a:r>
                        <a:rPr lang="sr-Latn-RS"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dobijaju “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penal”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trajanju od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15 sekundi za olimpijski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sekundi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sprint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triatlon.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84835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Nedozvoljen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drfat na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biciklu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povla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kaznu od 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minuta za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distancu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30”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za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sprint triatlon.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slu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aju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ovaj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96900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njeni, vaš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broj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se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tabli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Penalty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Boxa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postavljenoj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tr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anju.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Postoje 2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pne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stanice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trasi</a:t>
                      </a:r>
                      <a:r>
                        <a:rPr lang="sr-Latn-RS"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(bli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ii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153285" algn="l" rtl="0" eaLnBrk="0">
                        <a:lnSpc>
                          <a:spcPts val="1915"/>
                        </a:lnSpc>
                        <a:spcBef>
                          <a:spcPts val="10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dalji ok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 )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jed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 cilja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14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cilju vas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kuje fin</a:t>
                      </a:r>
                      <a:r>
                        <a:rPr sz="14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išerska</a:t>
                      </a:r>
                      <a:r>
                        <a:rPr sz="14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medalja</a:t>
                      </a:r>
                      <a:r>
                        <a:rPr sz="14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organizovana 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urka.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9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617210" algn="l" rtl="0" eaLnBrk="0">
                        <a:lnSpc>
                          <a:spcPts val="1915"/>
                        </a:lnSpc>
                      </a:pP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Sre</a:t>
                      </a: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4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</a:t>
                      </a:r>
                      <a:r>
                        <a:rPr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!!!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6" name="table 76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811780" algn="l" rtl="0" eaLnBrk="0">
                        <a:lnSpc>
                          <a:spcPts val="2775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-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355590" algn="l" rtl="0" eaLnBrk="0">
                        <a:lnSpc>
                          <a:spcPts val="3590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Trasa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</a:t>
                      </a:r>
                      <a:r>
                        <a:rPr sz="2300" kern="0" spc="-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3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3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58800" algn="l" rtl="0" eaLnBrk="0">
                        <a:lnSpc>
                          <a:spcPts val="2280"/>
                        </a:lnSpc>
                        <a:spcBef>
                          <a:spcPts val="51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Start</a:t>
                      </a:r>
                      <a:r>
                        <a:rPr lang="sr-Latn-RS"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 sa oba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le,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 se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rnoj</a:t>
                      </a:r>
                      <a:r>
                        <a:rPr lang="sr-Latn-RS"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jezerskoj vodi, o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ekivana temperatura</a:t>
                      </a:r>
                      <a:r>
                        <a:rPr sz="17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sz="17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20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stepeni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celz</a:t>
                      </a:r>
                      <a:r>
                        <a:rPr sz="17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ijusa.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704975" algn="l" rtl="0" eaLnBrk="0">
                        <a:lnSpc>
                          <a:spcPct val="96000"/>
                        </a:lnSpc>
                        <a:spcBef>
                          <a:spcPts val="0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Smer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retanja</a:t>
                      </a:r>
                      <a:r>
                        <a:rPr sz="17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smeru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kazalj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satu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(bova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uz desno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rame).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 se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krug.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884930" algn="l" rtl="0" eaLnBrk="0">
                        <a:lnSpc>
                          <a:spcPts val="2080"/>
                        </a:lnSpc>
                        <a:spcBef>
                          <a:spcPts val="810"/>
                        </a:spcBef>
                      </a:pP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Zona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r>
                        <a:rPr sz="17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udaljen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170m od o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bale.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831340" algn="l" rtl="0" eaLnBrk="0">
                        <a:lnSpc>
                          <a:spcPts val="2455"/>
                        </a:lnSpc>
                        <a:spcBef>
                          <a:spcPts val="690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iklisti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ki segm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ent</a:t>
                      </a:r>
                      <a:r>
                        <a:rPr sz="17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ravnom asfaltnom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put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sa ok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retima za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180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stepeni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141855" algn="l" rtl="0" eaLnBrk="0">
                        <a:lnSpc>
                          <a:spcPts val="2080"/>
                        </a:lnSpc>
                        <a:spcBef>
                          <a:spcPts val="655"/>
                        </a:spcBef>
                      </a:pP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Širina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puta</a:t>
                      </a:r>
                      <a:r>
                        <a:rPr sz="17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7m za oba smera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idozvoljen</a:t>
                      </a:r>
                      <a:r>
                        <a:rPr sz="17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 draft unutar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iste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kategorije.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805430" algn="l" rtl="0" eaLnBrk="0">
                        <a:lnSpc>
                          <a:spcPts val="2080"/>
                        </a:lnSpc>
                        <a:spcBef>
                          <a:spcPts val="860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Smer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retanja</a:t>
                      </a:r>
                      <a:r>
                        <a:rPr sz="17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kont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 od</a:t>
                      </a:r>
                      <a:r>
                        <a:rPr lang="sr-Latn-RS"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kaz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aljke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satu. Vozi se 4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kruga.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311910" algn="l" rtl="0" eaLnBrk="0">
                        <a:lnSpc>
                          <a:spcPts val="2455"/>
                        </a:lnSpc>
                        <a:spcBef>
                          <a:spcPts val="690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Trka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ki segment</a:t>
                      </a:r>
                      <a:r>
                        <a:rPr sz="17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ravnom asfaltnom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put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u. Smer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retanja</a:t>
                      </a:r>
                      <a:r>
                        <a:rPr sz="17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kontra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kazaljke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satu.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254625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4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kruga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751330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Postoje 2 ok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repne stanice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rasi</a:t>
                      </a:r>
                      <a:r>
                        <a:rPr lang="sr-Latn-RS"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(bli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ii dalji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ok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ret )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jed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cilja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15105" algn="l" rtl="0" eaLnBrk="0">
                        <a:lnSpc>
                          <a:spcPts val="6970"/>
                        </a:lnSpc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2" name="table 92"/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12192000"/>
              </a:tblGrid>
              <a:tr h="68548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858260" algn="l" rtl="0" eaLnBrk="0">
                        <a:lnSpc>
                          <a:spcPct val="82000"/>
                        </a:lnSpc>
                        <a:spcBef>
                          <a:spcPts val="0"/>
                        </a:spcBef>
                      </a:pPr>
                      <a:endParaRPr sz="2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2048510" y="185420"/>
            <a:ext cx="8399145" cy="1371600"/>
          </a:xfrm>
          <a:prstGeom prst="rect">
            <a:avLst/>
          </a:prstGeom>
          <a:solidFill>
            <a:srgbClr val="CCE245"/>
          </a:solidFill>
        </p:spPr>
        <p:txBody>
          <a:bodyPr wrap="square" rtlCol="0">
            <a:noAutofit/>
          </a:bodyPr>
          <a:p>
            <a:pPr algn="ctr"/>
            <a:r>
              <a:rPr lang="sr-Latn-RS" altLang="en-US" sz="4000" b="1">
                <a:solidFill>
                  <a:srgbClr val="C00000"/>
                </a:solidFill>
              </a:rPr>
              <a:t>Vidimo se u nedelju na trci !  </a:t>
            </a:r>
            <a:endParaRPr lang="sr-Latn-RS" altLang="en-US" sz="4000" b="1">
              <a:solidFill>
                <a:srgbClr val="C00000"/>
              </a:solidFill>
            </a:endParaRPr>
          </a:p>
          <a:p>
            <a:pPr algn="ctr"/>
            <a:r>
              <a:rPr lang="sr-Latn-RS" altLang="en-US" sz="4000" b="1">
                <a:solidFill>
                  <a:srgbClr val="C00000"/>
                </a:solidFill>
              </a:rPr>
              <a:t>S R E Ć N O ! ! !</a:t>
            </a:r>
            <a:endParaRPr lang="sr-Latn-RS" altLang="en-US" sz="4000" b="1">
              <a:solidFill>
                <a:srgbClr val="C0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224655" y="5980430"/>
            <a:ext cx="4775200" cy="620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b="1" kern="0" spc="140" dirty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#11TriClub #olimpictriathlon</a:t>
            </a:r>
            <a:endParaRPr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313940" algn="l" rtl="0" eaLnBrk="0">
                        <a:lnSpc>
                          <a:spcPts val="3270"/>
                        </a:lnSpc>
                        <a:spcBef>
                          <a:spcPts val="0"/>
                        </a:spcBef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Sat</a:t>
                      </a:r>
                      <a:r>
                        <a:rPr sz="2300" kern="0" spc="-4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nica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doga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đ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aja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: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962025" indent="-75565" algn="ctr" rtl="0" eaLnBrk="0">
                        <a:lnSpc>
                          <a:spcPct val="114000"/>
                        </a:lnSpc>
                        <a:spcBef>
                          <a:spcPts val="51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nedelju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mesto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kolima</a:t>
                      </a:r>
                      <a:r>
                        <a:rPr lang="sr-Latn-RS"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mogu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ido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7:30</a:t>
                      </a:r>
                      <a:r>
                        <a:rPr sz="17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h.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r>
                        <a:rPr sz="17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tog</a:t>
                      </a:r>
                      <a:r>
                        <a:rPr sz="17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vremena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endParaRPr sz="1700" kern="0" spc="140" dirty="0">
                        <a:solidFill>
                          <a:srgbClr val="000000">
                            <a:alpha val="100000"/>
                          </a:srgbClr>
                        </a:solidFill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962025" indent="-75565" algn="ctr" rtl="0" eaLnBrk="0">
                        <a:lnSpc>
                          <a:spcPct val="114000"/>
                        </a:lnSpc>
                        <a:spcBef>
                          <a:spcPts val="51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7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inju</a:t>
                      </a:r>
                      <a:r>
                        <a:rPr sz="17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rke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reg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istracije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tranzicije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ete do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ć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samo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peša</a:t>
                      </a:r>
                      <a:r>
                        <a:rPr sz="17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biciklu.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3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3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715895" algn="l" rtl="0" eaLnBrk="0">
                        <a:lnSpc>
                          <a:spcPct val="97000"/>
                        </a:lnSpc>
                        <a:spcBef>
                          <a:spcPts val="605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Registracija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preuzi</a:t>
                      </a:r>
                      <a:r>
                        <a:rPr sz="2000" kern="0" spc="-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manje start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nih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paketa 08:00 – 09:00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590800" algn="l" rtl="0" eaLnBrk="0">
                        <a:lnSpc>
                          <a:spcPts val="3160"/>
                        </a:lnSpc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Check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 - ostavljanje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ala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zoniizmene 08:00 – 09:00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741420" algn="l" rtl="0" eaLnBrk="0">
                        <a:lnSpc>
                          <a:spcPts val="2775"/>
                        </a:lnSpc>
                        <a:spcBef>
                          <a:spcPts val="840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Check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 - SPRINT tri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08:30–09:30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87495" algn="l" rtl="0" eaLnBrk="0">
                        <a:lnSpc>
                          <a:spcPts val="2730"/>
                        </a:lnSpc>
                        <a:spcBef>
                          <a:spcPts val="195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Tak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arski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br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ifing 09:20 – 09:30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884930" algn="l" rtl="0" eaLnBrk="0">
                        <a:lnSpc>
                          <a:spcPct val="99000"/>
                        </a:lnSpc>
                        <a:spcBef>
                          <a:spcPts val="620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Zagrevanj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za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plivanje 0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9:30 – 09:40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432300" algn="l" rtl="0" eaLnBrk="0">
                        <a:lnSpc>
                          <a:spcPts val="2730"/>
                        </a:lnSpc>
                        <a:spcBef>
                          <a:spcPts val="590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Otvaranje ta</a:t>
                      </a:r>
                      <a:r>
                        <a:rPr sz="20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09:</a:t>
                      </a:r>
                      <a:r>
                        <a:rPr lang="sr-Latn-RS"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354195" algn="l" rtl="0" eaLnBrk="0">
                        <a:lnSpc>
                          <a:spcPct val="99000"/>
                        </a:lnSpc>
                        <a:spcBef>
                          <a:spcPts val="620"/>
                        </a:spcBef>
                      </a:pP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Proziv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iji starta 09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:55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026285" algn="l" rtl="0" eaLnBrk="0">
                        <a:lnSpc>
                          <a:spcPts val="2480"/>
                        </a:lnSpc>
                        <a:spcBef>
                          <a:spcPts val="780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Start OLIMPIJSKI TRIATLON</a:t>
                      </a:r>
                      <a:r>
                        <a:rPr sz="20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10:00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; Start SPRINT TRIATLON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10:20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334510" algn="l" rtl="0" eaLnBrk="0">
                        <a:lnSpc>
                          <a:spcPct val="99000"/>
                        </a:lnSpc>
                        <a:spcBef>
                          <a:spcPts val="680"/>
                        </a:spcBef>
                      </a:pP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Proglašenj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pobed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nika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3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: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0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0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3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3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366125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#11TriClub #o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hlon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367280" algn="l" rtl="0" eaLnBrk="0">
                        <a:lnSpc>
                          <a:spcPts val="2775"/>
                        </a:lnSpc>
                        <a:spcBef>
                          <a:spcPts val="0"/>
                        </a:spcBef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r>
                        <a:rPr sz="23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</a:t>
                      </a:r>
                      <a:r>
                        <a:rPr sz="23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Srebrno</a:t>
                      </a:r>
                      <a:r>
                        <a:rPr sz="23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jezero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67080" algn="l" rtl="0" eaLnBrk="0">
                        <a:lnSpc>
                          <a:spcPts val="3370"/>
                        </a:lnSpc>
                      </a:pPr>
                      <a:r>
                        <a:rPr sz="21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KNJIGA</a:t>
                      </a:r>
                      <a:r>
                        <a:rPr sz="2100" kern="0" spc="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1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PRAVILA</a:t>
                      </a:r>
                      <a:endParaRPr sz="21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825" algn="l" rtl="0" eaLnBrk="0">
                        <a:lnSpc>
                          <a:spcPts val="1855"/>
                        </a:lnSpc>
                        <a:spcBef>
                          <a:spcPts val="820"/>
                        </a:spcBef>
                      </a:pP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Bicilisti</a:t>
                      </a:r>
                      <a:r>
                        <a:rPr sz="1400" i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isegment: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825" algn="l" rtl="0" eaLnBrk="0">
                        <a:lnSpc>
                          <a:spcPts val="1855"/>
                        </a:lnSpc>
                        <a:spcBef>
                          <a:spcPts val="655"/>
                        </a:spcBef>
                      </a:pP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vozi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isključivo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desnom</a:t>
                      </a:r>
                      <a:r>
                        <a:rPr sz="14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stranom. Obila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vrši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desnoj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kolovoznoj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traci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sme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kretanja.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39775" indent="18415" algn="l" rtl="0" eaLnBrk="0">
                        <a:lnSpc>
                          <a:spcPct val="105000"/>
                        </a:lnSpc>
                        <a:spcBef>
                          <a:spcPts val="650"/>
                        </a:spcBef>
                      </a:pP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Prelazak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razdelne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druma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kretanje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kontra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smeru</a:t>
                      </a:r>
                      <a:r>
                        <a:rPr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toka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ugro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ava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bezbednost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endParaRPr lang="sr-Latn-RS" sz="1400" kern="0" spc="50" dirty="0">
                        <a:solidFill>
                          <a:srgbClr val="000000">
                            <a:alpha val="100000"/>
                          </a:srgbClr>
                        </a:solidFill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39775" indent="18415" algn="l" rtl="0" eaLnBrk="0">
                        <a:lnSpc>
                          <a:spcPct val="105000"/>
                        </a:lnSpc>
                        <a:spcBef>
                          <a:spcPts val="650"/>
                        </a:spcBef>
                      </a:pP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ostalih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takmi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njava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diskvalifikac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ijom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2475" algn="l" rtl="0" eaLnBrk="0">
                        <a:lnSpc>
                          <a:spcPct val="97000"/>
                        </a:lnSpc>
                        <a:spcBef>
                          <a:spcPts val="560"/>
                        </a:spcBef>
                      </a:pP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Obratite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pa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vrstu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kojim</a:t>
                      </a:r>
                      <a:r>
                        <a:rPr sz="14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nameravate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nastupite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Srebrnom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jezeru.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46125" algn="l" rtl="0" eaLnBrk="0">
                        <a:lnSpc>
                          <a:spcPts val="2510"/>
                        </a:lnSpc>
                      </a:pP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TT</a:t>
                      </a:r>
                      <a:r>
                        <a:rPr lang="sr-Latn-RS"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bicikli</a:t>
                      </a:r>
                      <a:r>
                        <a:rPr lang="sr-Latn-RS"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dozvo</a:t>
                      </a:r>
                      <a:r>
                        <a:rPr lang="sr-Latn-RS"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eni</a:t>
                      </a:r>
                      <a:r>
                        <a:rPr sz="1400" b="1" kern="0" spc="9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!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825" algn="l" rtl="0" eaLnBrk="0">
                        <a:lnSpc>
                          <a:spcPts val="1945"/>
                        </a:lnSpc>
                        <a:spcBef>
                          <a:spcPts val="885"/>
                        </a:spcBef>
                      </a:pP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biviklu n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astavci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ruke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nisu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doz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eni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, blatobrani , pak - tregeri i nogare nisu dozvoljeni ! </a:t>
                      </a:r>
                      <a:r>
                        <a:rPr lang="sr-Latn-RS" sz="1400" b="1" kern="0" spc="9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49935" algn="l" rtl="0" eaLnBrk="0">
                        <a:lnSpc>
                          <a:spcPts val="1855"/>
                        </a:lnSpc>
                        <a:spcBef>
                          <a:spcPts val="495"/>
                        </a:spcBef>
                      </a:pP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</a:t>
                      </a:r>
                      <a:r>
                        <a:rPr sz="1400" i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nja</a:t>
                      </a:r>
                      <a:r>
                        <a:rPr sz="14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zavetrini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đ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supr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otnim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polovima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i="1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esnika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dozvo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ena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!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44855" indent="6985" algn="l" rtl="0" eaLnBrk="0">
                        <a:lnSpc>
                          <a:spcPct val="93000"/>
                        </a:lnSpc>
                        <a:spcBef>
                          <a:spcPts val="720"/>
                        </a:spcBef>
                      </a:pP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Ovakav</a:t>
                      </a:r>
                      <a:r>
                        <a:rPr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4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prek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ršaj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naziva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4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nedozvo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eni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draft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sankcioniše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opomenom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sud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4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segmentu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</a:t>
                      </a:r>
                      <a:r>
                        <a:rPr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zatim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dode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ivanje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                    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trajanju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1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minuta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zaolimp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sku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distancu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30 sekundi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sz="14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4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sprint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distancu</a:t>
                      </a:r>
                      <a:r>
                        <a:rPr sz="1400" kern="0" spc="-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endParaRPr lang="sr-Latn-RS" sz="1400" kern="0" spc="50" dirty="0">
                        <a:solidFill>
                          <a:srgbClr val="000000">
                            <a:alpha val="100000"/>
                          </a:srgbClr>
                        </a:solidFill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44855" indent="6985" algn="l" rtl="0" eaLnBrk="0">
                        <a:lnSpc>
                          <a:spcPct val="93000"/>
                        </a:lnSpc>
                        <a:spcBef>
                          <a:spcPts val="720"/>
                        </a:spcBef>
                      </a:pP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slu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4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Penalty</a:t>
                      </a:r>
                      <a:r>
                        <a:rPr sz="1400" kern="0" spc="-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Box</a:t>
                      </a:r>
                      <a:r>
                        <a:rPr sz="1400" kern="0" spc="-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-</a:t>
                      </a:r>
                      <a:r>
                        <a:rPr sz="14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nalazi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trka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kom</a:t>
                      </a:r>
                      <a:r>
                        <a:rPr sz="14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segmentu</a:t>
                      </a:r>
                      <a:r>
                        <a:rPr sz="14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Ne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slu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ž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enjem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penala</a:t>
                      </a:r>
                      <a:r>
                        <a:rPr sz="1400" kern="0" spc="-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r>
                        <a:rPr sz="1400" kern="0" spc="-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takmi</a:t>
                      </a:r>
                      <a:r>
                        <a:rPr sz="1400" i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4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finišu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dode</a:t>
                      </a:r>
                      <a:r>
                        <a:rPr lang="sr-Latn-RS" sz="14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lj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uje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                   diskvalifikac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190" algn="l" rtl="0" eaLnBrk="0">
                        <a:lnSpc>
                          <a:spcPts val="1855"/>
                        </a:lnSpc>
                        <a:spcBef>
                          <a:spcPts val="495"/>
                        </a:spcBef>
                      </a:pP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400" i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ki</a:t>
                      </a:r>
                      <a:r>
                        <a:rPr lang="sr-Latn-RS"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egment: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825" algn="l" rtl="0" eaLnBrk="0">
                        <a:lnSpc>
                          <a:spcPct val="97000"/>
                        </a:lnSpc>
                        <a:spcBef>
                          <a:spcPts val="720"/>
                        </a:spcBef>
                      </a:pP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NEOPRENSKA</a:t>
                      </a:r>
                      <a:r>
                        <a:rPr lang="sr-Latn-RS"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ODELA</a:t>
                      </a:r>
                      <a:r>
                        <a:rPr lang="sr-Latn-RS"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lang="sr-Latn-RS"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plivanj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jezeru</a:t>
                      </a:r>
                      <a:r>
                        <a:rPr lang="sr-Latn-RS"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su: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2475" algn="l" rtl="0" eaLnBrk="0">
                        <a:lnSpc>
                          <a:spcPts val="2475"/>
                        </a:lnSpc>
                      </a:pP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OBAVEZNA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temperaturi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400" kern="0" spc="-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15.9</a:t>
                      </a:r>
                      <a:r>
                        <a:rPr sz="1400" i="1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825" algn="l" rtl="0" eaLnBrk="0">
                        <a:lnSpc>
                          <a:spcPct val="99000"/>
                        </a:lnSpc>
                        <a:spcBef>
                          <a:spcPts val="890"/>
                        </a:spcBef>
                      </a:pP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DOZVOLJENA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temperaturi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16</a:t>
                      </a:r>
                      <a:r>
                        <a:rPr sz="1400" i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</a:t>
                      </a:r>
                      <a:r>
                        <a:rPr lang="sr-Latn-RS"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400" kern="0" spc="-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24</a:t>
                      </a:r>
                      <a:r>
                        <a:rPr sz="1400" i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14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758825" algn="l" rtl="0" eaLnBrk="0">
                        <a:lnSpc>
                          <a:spcPct val="99000"/>
                        </a:lnSpc>
                        <a:spcBef>
                          <a:spcPts val="845"/>
                        </a:spcBef>
                      </a:pP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temperaturi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jezerske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24.1</a:t>
                      </a:r>
                      <a:r>
                        <a:rPr sz="1400" i="1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。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neoprenska</a:t>
                      </a:r>
                      <a:r>
                        <a:rPr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4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odela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plivanje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su</a:t>
                      </a:r>
                      <a:r>
                        <a:rPr lang="sr-Latn-RS"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4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ZABRANJENA.</a:t>
                      </a:r>
                      <a:endParaRPr sz="14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</a:pPr>
                      <a:endParaRPr sz="6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890645" algn="l" rtl="0" eaLnBrk="0">
                        <a:lnSpc>
                          <a:spcPts val="2775"/>
                        </a:lnSpc>
                        <a:spcBef>
                          <a:spcPts val="0"/>
                        </a:spcBef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593069" y="5219700"/>
            <a:ext cx="901700" cy="10547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6" name="table 46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694430" algn="l" rtl="0" eaLnBrk="0">
                        <a:lnSpc>
                          <a:spcPts val="2775"/>
                        </a:lnSpc>
                      </a:pPr>
                      <a:r>
                        <a:rPr sz="23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lang="sr-Latn-RS" sz="23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triatlon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Srebrno</a:t>
                      </a:r>
                      <a:r>
                        <a:rPr sz="23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jezero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145280" algn="l" rtl="0" eaLnBrk="0">
                        <a:lnSpc>
                          <a:spcPts val="3590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202</a:t>
                      </a:r>
                      <a:r>
                        <a:rPr lang="sr-Latn-RS"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979805" algn="l" rtl="0" eaLnBrk="0">
                        <a:lnSpc>
                          <a:spcPts val="2730"/>
                        </a:lnSpc>
                        <a:spcBef>
                          <a:spcPts val="60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Registracija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prijavljenih</a:t>
                      </a:r>
                      <a:r>
                        <a:rPr lang="sr-Latn-RS"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dan 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rke vrši se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0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juna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202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godine,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620645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11TRI</a:t>
                      </a:r>
                      <a:r>
                        <a:rPr sz="20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Race centru  ,  pri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emu</a:t>
                      </a:r>
                      <a:r>
                        <a:rPr sz="20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 ta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obavezi</a:t>
                      </a:r>
                      <a:r>
                        <a:rPr lang="sr-Latn-RS"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da: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485265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Pru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ž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uvid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detifikacioni do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kument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/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nu</a:t>
                      </a:r>
                      <a:r>
                        <a:rPr sz="20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kart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ili</a:t>
                      </a:r>
                      <a:r>
                        <a:rPr sz="2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 tak</a:t>
                      </a:r>
                      <a:r>
                        <a:rPr sz="2000" kern="0" spc="-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arsku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licencu;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407160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Potpiše ob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razac o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nosno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izjavu o oslob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đ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anju organizatora</a:t>
                      </a:r>
                      <a:r>
                        <a:rPr sz="2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2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odgovornosti.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15105" algn="l" rtl="0" eaLnBrk="0">
                        <a:lnSpc>
                          <a:spcPts val="6955"/>
                        </a:lnSpc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4" name="table 54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811780" algn="l" rtl="0" eaLnBrk="0">
                        <a:lnSpc>
                          <a:spcPts val="2775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-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370070" algn="l" rtl="0" eaLnBrk="0">
                        <a:lnSpc>
                          <a:spcPts val="7175"/>
                        </a:lnSpc>
                      </a:pPr>
                      <a:r>
                        <a:rPr sz="23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23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ekiranje</a:t>
                      </a:r>
                      <a:r>
                        <a:rPr sz="23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u zoni</a:t>
                      </a:r>
                      <a:r>
                        <a:rPr lang="sr-Latn-RS" sz="23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</a:t>
                      </a:r>
                      <a:r>
                        <a:rPr sz="23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367280" algn="l" rtl="0" eaLnBrk="0">
                        <a:lnSpc>
                          <a:spcPts val="2455"/>
                        </a:lnSpc>
                        <a:spcBef>
                          <a:spcPts val="510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Ulaz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zonu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(Chek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in) dozvoljen</a:t>
                      </a:r>
                      <a:r>
                        <a:rPr sz="17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</a:t>
                      </a:r>
                      <a:r>
                        <a:rPr sz="17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klju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ivo tak</a:t>
                      </a:r>
                      <a:r>
                        <a:rPr sz="17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arima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to: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891540" algn="l" rtl="0" eaLnBrk="0">
                        <a:lnSpc>
                          <a:spcPts val="2080"/>
                        </a:lnSpc>
                        <a:spcBef>
                          <a:spcPts val="65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propisano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vreme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njihovu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7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08:00 – 09: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00;</a:t>
                      </a:r>
                      <a:r>
                        <a:rPr sz="17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Sprin</a:t>
                      </a:r>
                      <a:r>
                        <a:rPr lang="sr-Latn-RS"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</a:t>
                      </a:r>
                      <a:r>
                        <a:rPr sz="17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17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08:30 – 09:30</a:t>
                      </a:r>
                      <a:endParaRPr sz="1700" kern="0" spc="90" dirty="0">
                        <a:solidFill>
                          <a:srgbClr val="000000">
                            <a:alpha val="100000"/>
                          </a:srgbClr>
                        </a:solidFill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891540" algn="l" rtl="0" eaLnBrk="0">
                        <a:lnSpc>
                          <a:spcPts val="2080"/>
                        </a:lnSpc>
                        <a:spcBef>
                          <a:spcPts val="655"/>
                        </a:spcBef>
                      </a:pP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postavljenim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broj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evi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te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lu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  <a:sym typeface="+mn-ea"/>
                        </a:rPr>
                        <a:t>sa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  <a:sym typeface="+mn-ea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  <a:sym typeface="+mn-ea"/>
                        </a:rPr>
                        <a:t>postavljenim</a:t>
                      </a:r>
                      <a:r>
                        <a:rPr lang="sr-Latn-RS"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  <a:sym typeface="+mn-ea"/>
                        </a:rPr>
                        <a:t> </a:t>
                      </a:r>
                      <a:r>
                        <a:rPr lang="sr-Latn-RS"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čipom za merenje vremena </a:t>
                      </a:r>
                      <a:endParaRPr lang="sr-Latn-RS" sz="1700" kern="0" spc="150" dirty="0">
                        <a:solidFill>
                          <a:srgbClr val="000000">
                            <a:alpha val="100000"/>
                          </a:srgbClr>
                        </a:solidFill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891540" algn="l" rtl="0" eaLnBrk="0">
                        <a:lnSpc>
                          <a:spcPts val="2080"/>
                        </a:lnSpc>
                        <a:spcBef>
                          <a:spcPts val="655"/>
                        </a:spcBef>
                      </a:pPr>
                      <a:r>
                        <a:rPr lang="sr-Latn-RS"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                       (iznad levog skočnog zgloba)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opremi za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306830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lazak tak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ara da ostavi opremu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 zatvaranja tranzi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cije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povla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diskvalifikaciju.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15105" algn="l" rtl="0" eaLnBrk="0">
                        <a:lnSpc>
                          <a:spcPts val="6970"/>
                        </a:lnSpc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8" name="table 58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811780" algn="l" rtl="0" eaLnBrk="0">
                        <a:lnSpc>
                          <a:spcPts val="2775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-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5424170" algn="l" rtl="0" eaLnBrk="0">
                        <a:lnSpc>
                          <a:spcPts val="3110"/>
                        </a:lnSpc>
                      </a:pPr>
                      <a:r>
                        <a:rPr sz="23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29895" algn="l" rtl="0" eaLnBrk="0">
                        <a:lnSpc>
                          <a:spcPts val="2195"/>
                        </a:lnSpc>
                        <a:spcBef>
                          <a:spcPts val="1175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Pravila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regulišu ovo tak</a:t>
                      </a:r>
                      <a:r>
                        <a:rPr sz="17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 su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ista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kao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za</a:t>
                      </a:r>
                      <a:r>
                        <a:rPr lang="sr-Latn-RS"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edan od s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ektora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ine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700" kern="0" spc="-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tj.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plivanje,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iklizam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009265" algn="l" rtl="0" eaLnBrk="0">
                        <a:lnSpc>
                          <a:spcPts val="2195"/>
                        </a:lnSpc>
                      </a:pP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anje. Jedina spe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cifi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pravila za štafet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 timove su: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046605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Prilikom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registracije obrasce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moraju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potp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isati sva tri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lana štafet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nog tima.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200400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Svaka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sastoji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1700" kern="0" spc="2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a,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814830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Ulaz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zonu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 dozvoljen</a:t>
                      </a:r>
                      <a:r>
                        <a:rPr sz="17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 samo ta</a:t>
                      </a:r>
                      <a:r>
                        <a:rPr sz="17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7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aru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radi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iklisti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ki segment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66090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Svaki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lan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nositi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ip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zglob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–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predavati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lede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em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lanu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zavr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etku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svoje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deonice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161540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Start</a:t>
                      </a:r>
                      <a:r>
                        <a:rPr sz="17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broj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evi štafeta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se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boji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razlikovat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 od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individual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nih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esnika.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976245" algn="l" rtl="0" eaLnBrk="0">
                        <a:lnSpc>
                          <a:spcPts val="2080"/>
                        </a:lnSpc>
                        <a:spcBef>
                          <a:spcPts val="655"/>
                        </a:spcBef>
                      </a:pP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mogu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biti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mu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kog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 </a:t>
                      </a:r>
                      <a:r>
                        <a:rPr lang="sr-Latn-RS"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ž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enskog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ovitog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sastava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738755" algn="l" rtl="0" eaLnBrk="0">
                        <a:lnSpc>
                          <a:spcPts val="2455"/>
                        </a:lnSpc>
                        <a:spcBef>
                          <a:spcPts val="690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esnici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Kompanijs</a:t>
                      </a:r>
                      <a:r>
                        <a:rPr sz="17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ke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štafete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moraju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biti</a:t>
                      </a:r>
                      <a:r>
                        <a:rPr lang="sr-Latn-RS"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iste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kompanije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15105" algn="l" rtl="0" eaLnBrk="0">
                        <a:lnSpc>
                          <a:spcPts val="6970"/>
                        </a:lnSpc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2" name="table 62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811780" algn="l" rtl="0" eaLnBrk="0">
                        <a:lnSpc>
                          <a:spcPts val="2775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-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3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3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234940" algn="l" rtl="0" eaLnBrk="0">
                        <a:lnSpc>
                          <a:spcPts val="2080"/>
                        </a:lnSpc>
                        <a:spcBef>
                          <a:spcPts val="515"/>
                        </a:spcBef>
                      </a:pPr>
                      <a:r>
                        <a:rPr sz="17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Tok</a:t>
                      </a:r>
                      <a:r>
                        <a:rPr lang="sr-Latn-RS" sz="17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rke štafeta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34950" algn="l" rtl="0" eaLnBrk="0">
                        <a:lnSpc>
                          <a:spcPts val="2455"/>
                        </a:lnSpc>
                        <a:spcBef>
                          <a:spcPts val="690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r>
                        <a:rPr sz="17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laska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vode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dolazi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laza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zonu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,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ozna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enu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kao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“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zona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š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tafeta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”</a:t>
                      </a:r>
                      <a:r>
                        <a:rPr sz="1700" kern="0" spc="-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235075" algn="l" rtl="0" eaLnBrk="0">
                        <a:lnSpc>
                          <a:spcPts val="2455"/>
                        </a:lnSpc>
                        <a:spcBef>
                          <a:spcPts val="48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iklista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ga tu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potpuno spreman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(cipele,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kaciga)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preuzima Timing Chip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pliva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71805" algn="l" rtl="0" eaLnBrk="0">
                        <a:lnSpc>
                          <a:spcPts val="2455"/>
                        </a:lnSpc>
                        <a:spcBef>
                          <a:spcPts val="1200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iklista odlazi</a:t>
                      </a:r>
                      <a:r>
                        <a:rPr lang="sr-Latn-RS"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tranziciji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preuzima ga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prelaska “lin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ikla” zapo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inje seg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ment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48310" algn="l" rtl="0" eaLnBrk="0">
                        <a:lnSpc>
                          <a:spcPts val="2080"/>
                        </a:lnSpc>
                        <a:spcBef>
                          <a:spcPts val="520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</a:t>
                      </a:r>
                      <a:r>
                        <a:rPr lang="sr-Latn-RS"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nje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40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vo</a:t>
                      </a:r>
                      <a:r>
                        <a:rPr lang="sr-Latn-RS"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iklom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silazi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“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ikla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”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gura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do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svog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start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nog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broja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Nakon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561465" algn="l" rtl="0" eaLnBrk="0">
                        <a:lnSpc>
                          <a:spcPts val="2455"/>
                        </a:lnSpc>
                        <a:spcBef>
                          <a:spcPts val="55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toga odlazi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“zona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 štafeta”i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predaje Timing Chip tr</a:t>
                      </a:r>
                      <a:r>
                        <a:rPr sz="1700" kern="0" spc="-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nastavlja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</a:t>
                      </a:r>
                      <a:r>
                        <a:rPr sz="17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968625" algn="l" rtl="0" eaLnBrk="0">
                        <a:lnSpc>
                          <a:spcPts val="2455"/>
                        </a:lnSpc>
                        <a:spcBef>
                          <a:spcPts val="1350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iklista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napustiti</a:t>
                      </a:r>
                      <a:r>
                        <a:rPr lang="sr-Latn-RS"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tranziciju,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ostati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“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reku”</a:t>
                      </a:r>
                      <a:r>
                        <a:rPr sz="17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607185" algn="l" rtl="0" eaLnBrk="0">
                        <a:lnSpc>
                          <a:spcPts val="2455"/>
                        </a:lnSpc>
                        <a:spcBef>
                          <a:spcPts val="1350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Preuzi</a:t>
                      </a:r>
                      <a:r>
                        <a:rPr sz="17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manje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eti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od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12:00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kada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eti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Check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OUT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sportiste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788285" algn="l" rtl="0" eaLnBrk="0">
                        <a:lnSpc>
                          <a:spcPts val="2080"/>
                        </a:lnSpc>
                        <a:spcBef>
                          <a:spcPts val="805"/>
                        </a:spcBef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Osim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ovoga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,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sva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osta</a:t>
                      </a:r>
                      <a:r>
                        <a:rPr sz="17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pravila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va</a:t>
                      </a:r>
                      <a:r>
                        <a:rPr lang="sr-Latn-RS"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kao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za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ostale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sportiste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15105" algn="l" rtl="0" eaLnBrk="0">
                        <a:lnSpc>
                          <a:spcPts val="6525"/>
                        </a:lnSpc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6" name="table 66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601470" algn="l" rtl="0" eaLnBrk="0">
                        <a:lnSpc>
                          <a:spcPts val="2775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Olimpijskitriatlon</a:t>
                      </a:r>
                      <a:r>
                        <a:rPr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Srebrno</a:t>
                      </a:r>
                      <a:r>
                        <a:rPr sz="2300" kern="0" spc="-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jezero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;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957705" indent="-829310" algn="l" rtl="0" eaLnBrk="0">
                        <a:lnSpc>
                          <a:spcPct val="133000"/>
                        </a:lnSpc>
                        <a:spcBef>
                          <a:spcPts val="515"/>
                        </a:spcBef>
                      </a:pP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17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 sudije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podse</a:t>
                      </a:r>
                      <a:r>
                        <a:rPr lang="sr-Latn-RS"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aju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greške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koje 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riatlonci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esto,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nalet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adrenalina,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prave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rci: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                    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Ulazak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ekiranje sa otkop</a:t>
                      </a:r>
                      <a:r>
                        <a:rPr lang="sr-Latn-RS" sz="1700" b="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č</a:t>
                      </a:r>
                      <a:r>
                        <a:rPr lang="sr-Latn-RS" sz="17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nom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kacigom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bez Timing</a:t>
                      </a:r>
                      <a:r>
                        <a:rPr sz="17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Chip-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nozi;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957705" algn="l" rtl="0" eaLnBrk="0">
                        <a:lnSpc>
                          <a:spcPts val="2455"/>
                        </a:lnSpc>
                        <a:spcBef>
                          <a:spcPts val="435"/>
                        </a:spcBef>
                      </a:pP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Ostavljanj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zakop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kac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ige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biciklu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zoni</a:t>
                      </a:r>
                      <a:r>
                        <a:rPr lang="sr-Latn-RS"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izmene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prilikom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ekiranj</a:t>
                      </a:r>
                      <a:r>
                        <a:rPr sz="17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230245" algn="l" rtl="0" eaLnBrk="0">
                        <a:lnSpc>
                          <a:spcPts val="2080"/>
                        </a:lnSpc>
                        <a:spcBef>
                          <a:spcPts val="655"/>
                        </a:spcBef>
                      </a:pP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Stavljanj</a:t>
                      </a:r>
                      <a:r>
                        <a:rPr sz="17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van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korpe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upotrebljene opreme za tr</a:t>
                      </a:r>
                      <a:r>
                        <a:rPr sz="1700" kern="0" spc="-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ku;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969260" algn="l" rtl="0" eaLnBrk="0">
                        <a:lnSpc>
                          <a:spcPts val="2080"/>
                        </a:lnSpc>
                        <a:spcBef>
                          <a:spcPts val="860"/>
                        </a:spcBef>
                      </a:pP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Sedanje</a:t>
                      </a:r>
                      <a:r>
                        <a:rPr sz="1700" kern="0" spc="2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prolaska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“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”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maunt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);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185795" algn="l" rtl="0" eaLnBrk="0">
                        <a:lnSpc>
                          <a:spcPts val="2080"/>
                        </a:lnSpc>
                        <a:spcBef>
                          <a:spcPts val="860"/>
                        </a:spcBef>
                      </a:pP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Silazak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bicikla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posle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“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lin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ije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bic</a:t>
                      </a:r>
                      <a:r>
                        <a:rPr sz="1700" kern="0" spc="-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ikla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”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dismaunt</a:t>
                      </a:r>
                      <a:r>
                        <a:rPr sz="17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)</a:t>
                      </a:r>
                      <a:r>
                        <a:rPr sz="17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649605" algn="l" rtl="0" eaLnBrk="0">
                        <a:lnSpc>
                          <a:spcPts val="2325"/>
                        </a:lnSpc>
                        <a:spcBef>
                          <a:spcPts val="700"/>
                        </a:spcBef>
                      </a:pP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Neobra</a:t>
                      </a:r>
                      <a:r>
                        <a:rPr lang="sr-Latn-RS"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anje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pa</a:t>
                      </a:r>
                      <a:r>
                        <a:rPr lang="sr-Latn-RS"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nje</a:t>
                      </a:r>
                      <a:r>
                        <a:rPr sz="17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17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Penalty</a:t>
                      </a:r>
                      <a:r>
                        <a:rPr sz="17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box tablu sa</a:t>
                      </a:r>
                      <a:r>
                        <a:rPr sz="17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informacijom o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postoje</a:t>
                      </a:r>
                      <a:r>
                        <a:rPr lang="sr-Latn-RS"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oj</a:t>
                      </a:r>
                      <a:r>
                        <a:rPr sz="17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kazni</a:t>
                      </a:r>
                      <a:r>
                        <a:rPr sz="17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(o</a:t>
                      </a:r>
                      <a:r>
                        <a:rPr sz="17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</a:t>
                      </a:r>
                      <a:r>
                        <a:rPr sz="1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jski</a:t>
                      </a:r>
                      <a:r>
                        <a:rPr sz="17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15” sprint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10”)</a:t>
                      </a:r>
                      <a:r>
                        <a:rPr sz="17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;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697480" algn="l" rtl="0" eaLnBrk="0">
                        <a:lnSpc>
                          <a:spcPts val="2455"/>
                        </a:lnSpc>
                        <a:spcBef>
                          <a:spcPts val="500"/>
                        </a:spcBef>
                      </a:pP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egoe UI Symbol" panose="020B0502040204020203"/>
                          <a:ea typeface="Segoe UI Symbol" panose="020B0502040204020203"/>
                          <a:cs typeface="Segoe UI Symbol" panose="020B0502040204020203"/>
                        </a:rPr>
                        <a:t>×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Neodra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đ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ivanje</a:t>
                      </a:r>
                      <a:r>
                        <a:rPr sz="17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kazne za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penal - automat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</a:t>
                      </a:r>
                      <a:r>
                        <a:rPr sz="1700" kern="0" spc="-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17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 diskvalifikacija.</a:t>
                      </a:r>
                      <a:endParaRPr sz="17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2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2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015105" algn="l" rtl="0" eaLnBrk="0">
                        <a:lnSpc>
                          <a:spcPts val="2775"/>
                        </a:lnSpc>
                        <a:spcBef>
                          <a:spcPts val="5"/>
                        </a:spcBef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2" name="table 72"/>
          <p:cNvGraphicFramePr>
            <a:graphicFrameLocks noGrp="1"/>
          </p:cNvGraphicFramePr>
          <p:nvPr/>
        </p:nvGraphicFramePr>
        <p:xfrm>
          <a:off x="761" y="761"/>
          <a:ext cx="12190094" cy="6856094"/>
        </p:xfrm>
        <a:graphic>
          <a:graphicData uri="http://schemas.openxmlformats.org/drawingml/2006/table">
            <a:tbl>
              <a:tblPr/>
              <a:tblGrid>
                <a:gridCol w="12190094"/>
              </a:tblGrid>
              <a:tr h="68529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811780" algn="l" rtl="0" eaLnBrk="0">
                        <a:lnSpc>
                          <a:spcPts val="2775"/>
                        </a:lnSpc>
                      </a:pP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Olimpijski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</a:t>
                      </a:r>
                      <a:r>
                        <a:rPr sz="2300" kern="0" spc="-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atlon</a:t>
                      </a:r>
                      <a:r>
                        <a:rPr sz="23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nedelja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r>
                        <a:rPr sz="2300" kern="0" spc="-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jun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202</a:t>
                      </a:r>
                      <a:r>
                        <a:rPr lang="sr-Latn-RS"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5</a:t>
                      </a:r>
                      <a:r>
                        <a:rPr sz="23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godine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991235" algn="l" rtl="0" eaLnBrk="0">
                        <a:lnSpc>
                          <a:spcPts val="2730"/>
                        </a:lnSpc>
                        <a:spcBef>
                          <a:spcPts val="605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Svaki</a:t>
                      </a:r>
                      <a:r>
                        <a:rPr lang="sr-Latn-RS"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</a:t>
                      </a:r>
                      <a:r>
                        <a:rPr sz="20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estvuj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tak</a:t>
                      </a:r>
                      <a:r>
                        <a:rPr sz="2000" kern="0" spc="-3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 svoju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nu odgovornost ili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nim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potpisom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761615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garantuje svoju zd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ravstvenu sposob</a:t>
                      </a:r>
                      <a:r>
                        <a:rPr sz="2000" kern="0" spc="-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nost za ta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305560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Organizator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 snosi o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dgovornost za eventual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povred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 ta</a:t>
                      </a:r>
                      <a:r>
                        <a:rPr sz="20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ara, ošte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enje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3033395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ili gubitak sports</a:t>
                      </a:r>
                      <a:r>
                        <a:rPr sz="2000" kern="0" spc="-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ke opreme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ili</a:t>
                      </a:r>
                      <a:r>
                        <a:rPr sz="2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nih stvari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esnika.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2508250" algn="l" rtl="0" eaLnBrk="0">
                        <a:lnSpc>
                          <a:spcPts val="2730"/>
                        </a:lnSpc>
                        <a:spcBef>
                          <a:spcPts val="425"/>
                        </a:spcBef>
                      </a:pP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Lekarska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pomo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biti dost</a:t>
                      </a:r>
                      <a:r>
                        <a:rPr sz="2000" kern="0" spc="-4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upna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uz stazu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 ciljnoj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ravnin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.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67360" algn="l" rtl="0" eaLnBrk="0">
                        <a:lnSpc>
                          <a:spcPts val="2730"/>
                        </a:lnSpc>
                        <a:spcBef>
                          <a:spcPts val="1025"/>
                        </a:spcBef>
                      </a:pP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Svi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ta</a:t>
                      </a:r>
                      <a:r>
                        <a:rPr sz="20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km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moraju d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imaju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licencu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ili va</a:t>
                      </a:r>
                      <a:r>
                        <a:rPr lang="sr-Latn-RS"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licencu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Nacional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 federacije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d</a:t>
                      </a:r>
                      <a:r>
                        <a:rPr sz="2000" kern="0" spc="-4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bi va</a:t>
                      </a:r>
                      <a:r>
                        <a:rPr lang="sr-Latn-RS"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2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ilo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820420" algn="l" rtl="0" eaLnBrk="0">
                        <a:lnSpc>
                          <a:spcPts val="2730"/>
                        </a:lnSpc>
                        <a:spcBef>
                          <a:spcPts val="145"/>
                        </a:spcBef>
                      </a:pP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osnovno osiguranje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iji</a:t>
                      </a:r>
                      <a:r>
                        <a:rPr sz="20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je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nosilac ST. Tak</a:t>
                      </a:r>
                      <a:r>
                        <a:rPr sz="2000" kern="0" spc="-3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mi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č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ari</a:t>
                      </a:r>
                      <a:r>
                        <a:rPr lang="sr-Latn-RS"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bez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lic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ence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moraju d</a:t>
                      </a:r>
                      <a:r>
                        <a:rPr sz="2000" kern="0" spc="-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a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imaju d</a:t>
                      </a:r>
                      <a:r>
                        <a:rPr sz="2000" kern="0" spc="-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nevnu</a:t>
                      </a:r>
                      <a:r>
                        <a:rPr sz="2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ST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407670" algn="l" rtl="0" eaLnBrk="0">
                        <a:lnSpc>
                          <a:spcPts val="2730"/>
                        </a:lnSpc>
                        <a:spcBef>
                          <a:spcPts val="145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licencu za</a:t>
                      </a:r>
                      <a:r>
                        <a:rPr sz="20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koju su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pot</a:t>
                      </a:r>
                      <a:r>
                        <a:rPr sz="20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reb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ni: va</a:t>
                      </a:r>
                      <a:r>
                        <a:rPr lang="sr-Latn-RS"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ž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e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S Gothic" panose="020B0609070205080204" charset="-128"/>
                          <a:ea typeface="MS Gothic" panose="020B0609070205080204" charset="-128"/>
                          <a:cs typeface="MS Gothic" panose="020B0609070205080204" charset="-128"/>
                        </a:rPr>
                        <a:t>ć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r>
                        <a:rPr lang="sr-Latn-RS"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le</a:t>
                      </a:r>
                      <a:r>
                        <a:rPr sz="2000" kern="0" spc="-3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karski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pregled,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 stariji od</a:t>
                      </a:r>
                      <a:r>
                        <a:rPr sz="20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6</a:t>
                      </a:r>
                      <a:r>
                        <a:rPr sz="20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meseci,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potpisan formular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i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marL="1223645" algn="l" rtl="0" eaLnBrk="0">
                        <a:lnSpc>
                          <a:spcPct val="99000"/>
                        </a:lnSpc>
                        <a:spcBef>
                          <a:spcPts val="340"/>
                        </a:spcBef>
                      </a:pP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uplata od</a:t>
                      </a:r>
                      <a:r>
                        <a:rPr sz="2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1000 dinara. Zahtev za d</a:t>
                      </a:r>
                      <a:r>
                        <a:rPr sz="2000" kern="0" spc="-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nevnu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licencu s</a:t>
                      </a:r>
                      <a:r>
                        <a:rPr sz="2000" kern="0" spc="-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lati</a:t>
                      </a:r>
                      <a:r>
                        <a:rPr sz="2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na</a:t>
                      </a:r>
                      <a:r>
                        <a:rPr sz="2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0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registration@11tri.com</a:t>
                      </a:r>
                      <a:endParaRPr sz="20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015105" algn="l" rtl="0" eaLnBrk="0">
                        <a:lnSpc>
                          <a:spcPts val="2775"/>
                        </a:lnSpc>
                        <a:spcBef>
                          <a:spcPts val="0"/>
                        </a:spcBef>
                      </a:pP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#11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TriClub</a:t>
                      </a:r>
                      <a:r>
                        <a:rPr sz="23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#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o</a:t>
                      </a:r>
                      <a:r>
                        <a:rPr sz="2300" kern="0" spc="-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 </a:t>
                      </a:r>
                      <a:r>
                        <a:rPr sz="23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Rounded MT Bold" panose="020F0704030504030204"/>
                          <a:ea typeface="Arial Rounded MT Bold" panose="020F0704030504030204"/>
                          <a:cs typeface="Arial Rounded MT Bold" panose="020F0704030504030204"/>
                        </a:rPr>
                        <a:t>limpictriathlon</a:t>
                      </a:r>
                      <a:endParaRPr sz="2300" dirty="0">
                        <a:latin typeface="Arial Rounded MT Bold" panose="020F0704030504030204"/>
                        <a:ea typeface="Arial Rounded MT Bold" panose="020F0704030504030204"/>
                        <a:cs typeface="Arial Rounded MT Bold" panose="020F070403050403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11017</Words>
  <Application>WPS Slides</Application>
  <PresentationFormat/>
  <Paragraphs>325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Arial</vt:lpstr>
      <vt:lpstr>Arial Rounded MT Bold</vt:lpstr>
      <vt:lpstr>Microsoft JhengHei</vt:lpstr>
      <vt:lpstr>MS Gothic</vt:lpstr>
      <vt:lpstr>Segoe UI Symbol</vt:lpstr>
      <vt:lpstr>Calibri</vt:lpstr>
      <vt:lpstr>Times New Roman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Ljudmila 11TRIronman70.3B</cp:lastModifiedBy>
  <cp:revision>2</cp:revision>
  <dcterms:created xsi:type="dcterms:W3CDTF">2025-05-15T11:44:49Z</dcterms:created>
  <dcterms:modified xsi:type="dcterms:W3CDTF">2025-05-15T11:50:27Z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2025-05-15T18:14:12Z</vt:filetime>
  </property>
  <property fmtid="{D5CDD505-2E9C-101B-9397-08002B2CF9AE}" pid="4" name="ICV">
    <vt:lpwstr>B373318261F04D1D903C080D84C061BB_12</vt:lpwstr>
  </property>
  <property fmtid="{D5CDD505-2E9C-101B-9397-08002B2CF9AE}" pid="5" name="KSOProductBuildVer">
    <vt:lpwstr>1033-12.2.0.20795</vt:lpwstr>
  </property>
</Properties>
</file>